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2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076" y="580293"/>
            <a:ext cx="6522236" cy="2197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793" y="4687649"/>
            <a:ext cx="1097207" cy="1465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292" y="5147578"/>
            <a:ext cx="1370501" cy="5452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8167" y="3024977"/>
            <a:ext cx="6690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Michael Cabrera, Pamela Cabrera, </a:t>
            </a:r>
          </a:p>
          <a:p>
            <a:pPr algn="ctr"/>
            <a:r>
              <a:rPr lang="en-US" sz="2000" dirty="0">
                <a:latin typeface="Arial Black" panose="020B0A04020102020204" pitchFamily="34" charset="0"/>
              </a:rPr>
              <a:t>Chainey Cathemer, Matthew Duran Jr.,</a:t>
            </a:r>
          </a:p>
          <a:p>
            <a:pPr algn="ctr"/>
            <a:r>
              <a:rPr lang="en-US" sz="2000" dirty="0">
                <a:latin typeface="Arial Black" panose="020B0A04020102020204" pitchFamily="34" charset="0"/>
              </a:rPr>
              <a:t>Draylin Gordon, Thinh Nguyen, Delaine Reeves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44259" y="4287614"/>
            <a:ext cx="415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Mentor: Dr. Pryor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Instructor: Matthew Katterman</a:t>
            </a:r>
          </a:p>
        </p:txBody>
      </p:sp>
    </p:spTree>
    <p:extLst>
      <p:ext uri="{BB962C8B-B14F-4D97-AF65-F5344CB8AC3E}">
        <p14:creationId xmlns:p14="http://schemas.microsoft.com/office/powerpoint/2010/main" val="163534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123" y="1872762"/>
            <a:ext cx="41323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Black" panose="020B0A04020102020204" pitchFamily="34" charset="0"/>
              </a:rPr>
              <a:t>Balloon 2 Launch</a:t>
            </a:r>
          </a:p>
          <a:p>
            <a:r>
              <a:rPr lang="en-US" sz="4800" dirty="0" smtClean="0">
                <a:latin typeface="Arial Black" panose="020B0A04020102020204" pitchFamily="34" charset="0"/>
              </a:rPr>
              <a:t>and </a:t>
            </a:r>
            <a:r>
              <a:rPr lang="en-US" sz="4800" dirty="0">
                <a:latin typeface="Arial Black" panose="020B0A04020102020204" pitchFamily="34" charset="0"/>
              </a:rPr>
              <a:t>Recovery Spring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566" y="605144"/>
            <a:ext cx="6077683" cy="60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6139" y="483577"/>
            <a:ext cx="36839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chart shows the UV (purple), Visual light (green), and Infrared (red) changing slightly as we get higher into the atmosphere.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used sensors BME280 and SI1145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377"/>
          <a:stretch/>
        </p:blipFill>
        <p:spPr>
          <a:xfrm rot="5400000">
            <a:off x="3266428" y="4178423"/>
            <a:ext cx="1998388" cy="1906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438" y="237392"/>
            <a:ext cx="5604162" cy="6295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76646" y="1230923"/>
            <a:ext cx="826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Black" panose="020B0A04020102020204" pitchFamily="34" charset="0"/>
                <a:cs typeface="Arial" panose="020B0604020202020204" pitchFamily="34" charset="0"/>
              </a:rPr>
              <a:t>Off Sun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223132" y="1230922"/>
            <a:ext cx="835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Black" panose="020B0A04020102020204" pitchFamily="34" charset="0"/>
              </a:rPr>
              <a:t>On Sun</a:t>
            </a:r>
          </a:p>
        </p:txBody>
      </p:sp>
    </p:spTree>
    <p:extLst>
      <p:ext uri="{BB962C8B-B14F-4D97-AF65-F5344CB8AC3E}">
        <p14:creationId xmlns:p14="http://schemas.microsoft.com/office/powerpoint/2010/main" val="255654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162" y="2022231"/>
            <a:ext cx="4651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chart shows how Pressure (blue), Humidity (black), and Temperature (red) change as the payload rises in Altitude.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946" y="395415"/>
            <a:ext cx="5082027" cy="633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63440" y="557784"/>
            <a:ext cx="7282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Video Series from Our Payload</a:t>
            </a:r>
          </a:p>
        </p:txBody>
      </p:sp>
      <p:pic>
        <p:nvPicPr>
          <p:cNvPr id="2" name="payload NASA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0875" y="1509387"/>
            <a:ext cx="8786163" cy="49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9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8701" y="685800"/>
            <a:ext cx="40092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is the path that Balloon 2 followed from launch at Maricopa Agriculture Center to South of Arizona City on a farm road where it landed.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166" y="226273"/>
            <a:ext cx="5680202" cy="6331619"/>
          </a:xfrm>
          <a:prstGeom prst="rect">
            <a:avLst/>
          </a:prstGeom>
        </p:spPr>
      </p:pic>
      <p:sp>
        <p:nvSpPr>
          <p:cNvPr id="4" name="Arrow: Down 3"/>
          <p:cNvSpPr/>
          <p:nvPr/>
        </p:nvSpPr>
        <p:spPr>
          <a:xfrm rot="19516031" flipH="1">
            <a:off x="9160846" y="3801921"/>
            <a:ext cx="175149" cy="33061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9479522" y="3683303"/>
            <a:ext cx="983324" cy="4616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79521" y="3675297"/>
            <a:ext cx="1139226" cy="4696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Balloon Pop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93,166 ft.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8352692" y="2031023"/>
            <a:ext cx="219808" cy="298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: Rounded Corners 13"/>
          <p:cNvSpPr/>
          <p:nvPr/>
        </p:nvSpPr>
        <p:spPr>
          <a:xfrm>
            <a:off x="8583793" y="1786099"/>
            <a:ext cx="1192880" cy="4898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34754" y="1769312"/>
            <a:ext cx="114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Cloud layer in video 29,000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957038" y="2576147"/>
            <a:ext cx="3956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17"/>
          <p:cNvSpPr/>
          <p:nvPr/>
        </p:nvSpPr>
        <p:spPr>
          <a:xfrm>
            <a:off x="7051431" y="2254514"/>
            <a:ext cx="905607" cy="4472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94281" y="2329962"/>
            <a:ext cx="101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Tropopause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36069" y="226273"/>
            <a:ext cx="1002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Black" panose="020B0A04020102020204" pitchFamily="34" charset="0"/>
              </a:rPr>
              <a:t>Launch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39254" y="6216162"/>
            <a:ext cx="1538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Black" panose="020B0A04020102020204" pitchFamily="34" charset="0"/>
              </a:rPr>
              <a:t>Landing</a:t>
            </a:r>
          </a:p>
        </p:txBody>
      </p:sp>
    </p:spTree>
    <p:extLst>
      <p:ext uri="{BB962C8B-B14F-4D97-AF65-F5344CB8AC3E}">
        <p14:creationId xmlns:p14="http://schemas.microsoft.com/office/powerpoint/2010/main" val="12943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3631" y="1415561"/>
            <a:ext cx="6268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3631" y="2338891"/>
            <a:ext cx="65238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Jack Crabtree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ANSR Volunteers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Professor: Dr. Pryor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Instructor: Matthew Katterman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Susan Brew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Arizona Space Grant Consortium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Fellow Team Members</a:t>
            </a:r>
          </a:p>
        </p:txBody>
      </p:sp>
    </p:spTree>
    <p:extLst>
      <p:ext uri="{BB962C8B-B14F-4D97-AF65-F5344CB8AC3E}">
        <p14:creationId xmlns:p14="http://schemas.microsoft.com/office/powerpoint/2010/main" val="369448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2476" y="1635369"/>
            <a:ext cx="5838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2723" y="3525715"/>
            <a:ext cx="341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1330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299</TotalTime>
  <Words>174</Words>
  <Application>Microsoft Office PowerPoint</Application>
  <PresentationFormat>Widescreen</PresentationFormat>
  <Paragraphs>31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Arial Black</vt:lpstr>
      <vt:lpstr>Century Gothic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Delaine Reeves</dc:creator>
  <cp:lastModifiedBy>Thinh Nguyen</cp:lastModifiedBy>
  <cp:revision>30</cp:revision>
  <dcterms:created xsi:type="dcterms:W3CDTF">2017-04-03T22:48:43Z</dcterms:created>
  <dcterms:modified xsi:type="dcterms:W3CDTF">2017-04-15T01:01:58Z</dcterms:modified>
</cp:coreProperties>
</file>